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notesMasterIdLst>
    <p:notesMasterId r:id="rId6"/>
  </p:notesMasterIdLst>
  <p:handoutMasterIdLst>
    <p:handoutMasterId r:id="rId7"/>
  </p:handoutMasterIdLst>
  <p:sldIdLst>
    <p:sldId id="1208" r:id="rId5"/>
  </p:sldIdLst>
  <p:sldSz cx="9144000" cy="5715000" type="screen16x10"/>
  <p:notesSz cx="6858000" cy="9144000"/>
  <p:custDataLst>
    <p:tags r:id="rId8"/>
  </p:custDataLst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C"/>
    <a:srgbClr val="322C4F"/>
    <a:srgbClr val="CCD4F0"/>
    <a:srgbClr val="C9CBE7"/>
    <a:srgbClr val="242852"/>
    <a:srgbClr val="F2F2F2"/>
    <a:srgbClr val="3A3838"/>
    <a:srgbClr val="D9D9D9"/>
    <a:srgbClr val="F0B16D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8"/>
  </p:normalViewPr>
  <p:slideViewPr>
    <p:cSldViewPr snapToGrid="0">
      <p:cViewPr varScale="1">
        <p:scale>
          <a:sx n="140" d="100"/>
          <a:sy n="140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21377-BAEC-4522-A9E3-10F7C609602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24E10CF-323C-4FFB-91FA-1611F5CCBF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F45A7-8C11-4E1E-B0EA-1425455027DC}" type="datetimeFigureOut">
              <a:rPr kumimoji="1" lang="ja-JP" altLang="en-US" smtClean="0"/>
              <a:t>2022/6/12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9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F94AF-7538-47F0-BDB9-802275B00F1E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3D1B1-7E59-40EB-AFAB-4870D7D0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2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>
            <a:extLst>
              <a:ext uri="{FF2B5EF4-FFF2-40B4-BE49-F238E27FC236}">
                <a16:creationId xmlns:a16="http://schemas.microsoft.com/office/drawing/2014/main" id="{C21DA7C6-17AF-42CC-A50C-AB2FBF03989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633191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think-cell スライド" r:id="rId4" imgW="592" imgH="595" progId="TCLayout.ActiveDocument.1">
                  <p:embed/>
                </p:oleObj>
              </mc:Choice>
              <mc:Fallback>
                <p:oleObj name="think-cell スライド" r:id="rId4" imgW="592" imgH="595" progId="TCLayout.ActiveDocument.1">
                  <p:embed/>
                  <p:pic>
                    <p:nvPicPr>
                      <p:cNvPr id="3" name="オブジェクト 2" hidden="1">
                        <a:extLst>
                          <a:ext uri="{FF2B5EF4-FFF2-40B4-BE49-F238E27FC236}">
                            <a16:creationId xmlns:a16="http://schemas.microsoft.com/office/drawing/2014/main" id="{C21DA7C6-17AF-42CC-A50C-AB2FBF0398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A316FA66-DED3-4D71-B223-449E91064A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70918" y="1563909"/>
            <a:ext cx="5691327" cy="2665186"/>
          </a:xfrm>
          <a:prstGeom prst="rect">
            <a:avLst/>
          </a:prstGeom>
        </p:spPr>
        <p:txBody>
          <a:bodyPr anchor="ctr"/>
          <a:lstStyle>
            <a:lvl1pPr marL="457200" indent="-457200">
              <a:buFont typeface="+mj-lt"/>
              <a:buAutoNum type="arabicPeriod"/>
              <a:defRPr sz="2800"/>
            </a:lvl1pPr>
            <a:lvl2pPr marL="685800" indent="-342900">
              <a:buFont typeface="+mj-lt"/>
              <a:buAutoNum type="arabicPeriod"/>
              <a:defRPr sz="2400"/>
            </a:lvl2pPr>
            <a:lvl3pPr marL="1028700" indent="-342900">
              <a:buFont typeface="+mj-lt"/>
              <a:buAutoNum type="arabicPeriod"/>
              <a:defRPr sz="1800"/>
            </a:lvl3pPr>
            <a:lvl4pPr marL="1371600" indent="-342900">
              <a:buFont typeface="+mj-lt"/>
              <a:buAutoNum type="arabicPeriod"/>
              <a:defRPr sz="1600"/>
            </a:lvl4pPr>
            <a:lvl5pPr marL="1714500" indent="-342900">
              <a:buFont typeface="+mj-lt"/>
              <a:buAutoNum type="arabicPeriod"/>
              <a:defRPr sz="160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A7ACDD5-41A9-4A44-96E4-819E2604ACFB}"/>
              </a:ext>
            </a:extLst>
          </p:cNvPr>
          <p:cNvSpPr/>
          <p:nvPr userDrawn="1"/>
        </p:nvSpPr>
        <p:spPr>
          <a:xfrm>
            <a:off x="1254324" y="1563910"/>
            <a:ext cx="789006" cy="2665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661D2AD-1E82-4983-9DDC-6F6958B34B0F}"/>
              </a:ext>
            </a:extLst>
          </p:cNvPr>
          <p:cNvSpPr/>
          <p:nvPr userDrawn="1"/>
        </p:nvSpPr>
        <p:spPr>
          <a:xfrm>
            <a:off x="1181754" y="1491339"/>
            <a:ext cx="789006" cy="2665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AE29E23-A506-4DF6-8E2E-C2A486FA9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0101" y="292100"/>
            <a:ext cx="7543799" cy="42405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altLang="ja-JP"/>
              <a:t>Page title</a:t>
            </a:r>
            <a:r>
              <a:rPr lang="ja-JP" altLang="en-US"/>
              <a:t> </a:t>
            </a:r>
            <a:r>
              <a:rPr lang="en-US" altLang="ja-JP"/>
              <a:t>(28pt / 1line)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4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memb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>
            <a:extLst>
              <a:ext uri="{FF2B5EF4-FFF2-40B4-BE49-F238E27FC236}">
                <a16:creationId xmlns:a16="http://schemas.microsoft.com/office/drawing/2014/main" id="{203484F8-659C-4A4A-B02C-8851D7A0E5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640916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think-cell スライド" r:id="rId4" imgW="592" imgH="595" progId="TCLayout.ActiveDocument.1">
                  <p:embed/>
                </p:oleObj>
              </mc:Choice>
              <mc:Fallback>
                <p:oleObj name="think-cell スライド" r:id="rId4" imgW="592" imgH="595" progId="TCLayout.ActiveDocument.1">
                  <p:embed/>
                  <p:pic>
                    <p:nvPicPr>
                      <p:cNvPr id="10" name="オブジェクト 9" hidden="1">
                        <a:extLst>
                          <a:ext uri="{FF2B5EF4-FFF2-40B4-BE49-F238E27FC236}">
                            <a16:creationId xmlns:a16="http://schemas.microsoft.com/office/drawing/2014/main" id="{203484F8-659C-4A4A-B02C-8851D7A0E5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00101" y="292100"/>
            <a:ext cx="7543799" cy="42405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altLang="ja-JP"/>
              <a:t>Page title</a:t>
            </a:r>
            <a:r>
              <a:rPr lang="ja-JP" altLang="en-US"/>
              <a:t> </a:t>
            </a:r>
            <a:r>
              <a:rPr lang="en-US" altLang="ja-JP"/>
              <a:t>(28pt / 1line)</a:t>
            </a:r>
            <a:endParaRPr lang="en-US"/>
          </a:p>
        </p:txBody>
      </p:sp>
      <p:sp>
        <p:nvSpPr>
          <p:cNvPr id="11" name="Rectangle 21">
            <a:extLst>
              <a:ext uri="{FF2B5EF4-FFF2-40B4-BE49-F238E27FC236}">
                <a16:creationId xmlns:a16="http://schemas.microsoft.com/office/drawing/2014/main" id="{33FDCBA4-0E41-4155-9120-5EE2ADE483C1}"/>
              </a:ext>
            </a:extLst>
          </p:cNvPr>
          <p:cNvSpPr/>
          <p:nvPr userDrawn="1"/>
        </p:nvSpPr>
        <p:spPr>
          <a:xfrm>
            <a:off x="8490958" y="-1"/>
            <a:ext cx="484632" cy="484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FF9AAB2D-99C4-442F-9889-757C8E8E2612}"/>
              </a:ext>
            </a:extLst>
          </p:cNvPr>
          <p:cNvSpPr/>
          <p:nvPr userDrawn="1"/>
        </p:nvSpPr>
        <p:spPr>
          <a:xfrm>
            <a:off x="8490958" y="505095"/>
            <a:ext cx="484632" cy="696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09F868E5-DFC1-4786-9ECC-0455240F7076}"/>
              </a:ext>
            </a:extLst>
          </p:cNvPr>
          <p:cNvSpPr txBox="1">
            <a:spLocks/>
          </p:cNvSpPr>
          <p:nvPr userDrawn="1"/>
        </p:nvSpPr>
        <p:spPr>
          <a:xfrm>
            <a:off x="8370572" y="11977"/>
            <a:ext cx="725405" cy="470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068952F-5E95-44E1-9562-3F7BE09D45B9}" type="slidenum">
              <a:rPr lang="en-US" sz="1200" smtClean="0">
                <a:solidFill>
                  <a:schemeClr val="bg1"/>
                </a:solidFill>
              </a:rPr>
              <a:pPr algn="ctr"/>
              <a:t>‹#›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5573CD05-08BF-44C0-B42C-35AE06EF961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94443" y="1194008"/>
            <a:ext cx="1080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/>
            </a:lvl1pPr>
          </a:lstStyle>
          <a:p>
            <a:r>
              <a:rPr kumimoji="1" lang="en-US" altLang="ja-JP"/>
              <a:t>Picture</a:t>
            </a:r>
            <a:endParaRPr kumimoji="1"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8A501E36-B55E-42FF-A19F-ABF7F1F79D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3990" y="2765425"/>
            <a:ext cx="3548063" cy="2154238"/>
          </a:xfrm>
          <a:prstGeom prst="rect">
            <a:avLst/>
          </a:prstGeom>
        </p:spPr>
        <p:txBody>
          <a:bodyPr/>
          <a:lstStyle>
            <a:lvl1pPr marL="268288" indent="-268288">
              <a:buFont typeface="Wingdings" panose="05000000000000000000" pitchFamily="2" charset="2"/>
              <a:buChar char="n"/>
              <a:defRPr sz="1200"/>
            </a:lvl1pPr>
          </a:lstStyle>
          <a:p>
            <a:pPr lvl="0"/>
            <a:r>
              <a:rPr kumimoji="1" lang="ja-JP" altLang="en-US"/>
              <a:t>過去のプロジェクト、強み、資格、得意な産業・部門など</a:t>
            </a:r>
          </a:p>
        </p:txBody>
      </p:sp>
      <p:sp>
        <p:nvSpPr>
          <p:cNvPr id="14" name="テキスト プレースホルダー 8">
            <a:extLst>
              <a:ext uri="{FF2B5EF4-FFF2-40B4-BE49-F238E27FC236}">
                <a16:creationId xmlns:a16="http://schemas.microsoft.com/office/drawing/2014/main" id="{1CEB7DFB-B625-4645-8875-21F014DA2B2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49010" y="1194008"/>
            <a:ext cx="2393043" cy="293706"/>
          </a:xfrm>
          <a:prstGeom prst="rect">
            <a:avLst/>
          </a:prstGeom>
        </p:spPr>
        <p:txBody>
          <a:bodyPr anchor="ctr"/>
          <a:lstStyle>
            <a:lvl1pPr marL="0" indent="0">
              <a:buFont typeface="Wingdings" panose="05000000000000000000" pitchFamily="2" charset="2"/>
              <a:buNone/>
              <a:defRPr sz="1400" b="1"/>
            </a:lvl1pPr>
          </a:lstStyle>
          <a:p>
            <a:pPr lvl="0"/>
            <a:r>
              <a:rPr kumimoji="1" lang="ja-JP" altLang="en-US" dirty="0"/>
              <a:t>名前（</a:t>
            </a:r>
            <a:r>
              <a:rPr kumimoji="1" lang="en-US" altLang="ja-JP" dirty="0"/>
              <a:t>Name)</a:t>
            </a:r>
            <a:endParaRPr kumimoji="1" lang="ja-JP" altLang="en-US" dirty="0"/>
          </a:p>
        </p:txBody>
      </p:sp>
      <p:sp>
        <p:nvSpPr>
          <p:cNvPr id="15" name="テキスト プレースホルダー 8">
            <a:extLst>
              <a:ext uri="{FF2B5EF4-FFF2-40B4-BE49-F238E27FC236}">
                <a16:creationId xmlns:a16="http://schemas.microsoft.com/office/drawing/2014/main" id="{1E006CB4-A038-4941-98D6-DE14108225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049010" y="1487714"/>
            <a:ext cx="2393043" cy="293706"/>
          </a:xfrm>
          <a:prstGeom prst="rect">
            <a:avLst/>
          </a:prstGeom>
        </p:spPr>
        <p:txBody>
          <a:bodyPr anchor="ctr"/>
          <a:lstStyle>
            <a:lvl1pPr marL="0" indent="0">
              <a:buFont typeface="Wingdings" panose="05000000000000000000" pitchFamily="2" charset="2"/>
              <a:buNone/>
              <a:defRPr sz="1200"/>
            </a:lvl1pPr>
          </a:lstStyle>
          <a:p>
            <a:pPr lvl="0"/>
            <a:r>
              <a:rPr kumimoji="1" lang="ja-JP" altLang="en-US"/>
              <a:t>役職・ロール</a:t>
            </a:r>
          </a:p>
        </p:txBody>
      </p:sp>
      <p:sp>
        <p:nvSpPr>
          <p:cNvPr id="16" name="テキスト プレースホルダー 8">
            <a:extLst>
              <a:ext uri="{FF2B5EF4-FFF2-40B4-BE49-F238E27FC236}">
                <a16:creationId xmlns:a16="http://schemas.microsoft.com/office/drawing/2014/main" id="{5A23ED6B-6DEE-45FA-971F-D174D5F81F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49010" y="1781420"/>
            <a:ext cx="2393043" cy="852588"/>
          </a:xfrm>
          <a:prstGeom prst="rect">
            <a:avLst/>
          </a:prstGeom>
        </p:spPr>
        <p:txBody>
          <a:bodyPr anchor="t"/>
          <a:lstStyle>
            <a:lvl1pPr marL="180975" indent="-180975">
              <a:lnSpc>
                <a:spcPct val="90000"/>
              </a:lnSpc>
              <a:buFont typeface="Arial" panose="020B0604020202020204" pitchFamily="34" charset="0"/>
              <a:buChar char="•"/>
              <a:defRPr sz="1050"/>
            </a:lvl1pPr>
          </a:lstStyle>
          <a:p>
            <a:pPr lvl="0"/>
            <a:r>
              <a:rPr kumimoji="1" lang="ja-JP" altLang="en-US"/>
              <a:t>過去の経歴</a:t>
            </a:r>
          </a:p>
        </p:txBody>
      </p:sp>
      <p:sp>
        <p:nvSpPr>
          <p:cNvPr id="17" name="図プレースホルダー 3">
            <a:extLst>
              <a:ext uri="{FF2B5EF4-FFF2-40B4-BE49-F238E27FC236}">
                <a16:creationId xmlns:a16="http://schemas.microsoft.com/office/drawing/2014/main" id="{99B8DD9E-BC48-4950-9BE0-1119C419AF35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701947" y="1194008"/>
            <a:ext cx="1080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/>
            </a:lvl1pPr>
          </a:lstStyle>
          <a:p>
            <a:r>
              <a:rPr kumimoji="1" lang="en-US" altLang="ja-JP"/>
              <a:t>Picture</a:t>
            </a:r>
            <a:endParaRPr kumimoji="1" lang="ja-JP" altLang="en-US"/>
          </a:p>
        </p:txBody>
      </p:sp>
      <p:sp>
        <p:nvSpPr>
          <p:cNvPr id="18" name="テキスト プレースホルダー 8">
            <a:extLst>
              <a:ext uri="{FF2B5EF4-FFF2-40B4-BE49-F238E27FC236}">
                <a16:creationId xmlns:a16="http://schemas.microsoft.com/office/drawing/2014/main" id="{3F96479D-2005-4B73-A6D6-84B6481589D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01494" y="2765425"/>
            <a:ext cx="3548063" cy="2154238"/>
          </a:xfrm>
          <a:prstGeom prst="rect">
            <a:avLst/>
          </a:prstGeom>
        </p:spPr>
        <p:txBody>
          <a:bodyPr/>
          <a:lstStyle>
            <a:lvl1pPr marL="268288" indent="-268288">
              <a:buFont typeface="Wingdings" panose="05000000000000000000" pitchFamily="2" charset="2"/>
              <a:buChar char="n"/>
              <a:defRPr sz="1200"/>
            </a:lvl1pPr>
            <a:lvl2pPr>
              <a:defRPr sz="1200"/>
            </a:lvl2pPr>
          </a:lstStyle>
          <a:p>
            <a:pPr lvl="0"/>
            <a:r>
              <a:rPr kumimoji="1" lang="ja-JP" altLang="en-US"/>
              <a:t>過去のプロジェクト、強み、資格、得意な産業・部門など</a:t>
            </a:r>
            <a:endParaRPr kumimoji="1" lang="en-US" altLang="ja-JP"/>
          </a:p>
          <a:p>
            <a:pPr lvl="1"/>
            <a:endParaRPr kumimoji="1" lang="ja-JP" altLang="en-US"/>
          </a:p>
        </p:txBody>
      </p:sp>
      <p:sp>
        <p:nvSpPr>
          <p:cNvPr id="19" name="テキスト プレースホルダー 8">
            <a:extLst>
              <a:ext uri="{FF2B5EF4-FFF2-40B4-BE49-F238E27FC236}">
                <a16:creationId xmlns:a16="http://schemas.microsoft.com/office/drawing/2014/main" id="{86CAB9E1-55ED-450B-893A-A0AD9B3202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856514" y="1194008"/>
            <a:ext cx="2393043" cy="293706"/>
          </a:xfrm>
          <a:prstGeom prst="rect">
            <a:avLst/>
          </a:prstGeom>
        </p:spPr>
        <p:txBody>
          <a:bodyPr anchor="ctr"/>
          <a:lstStyle>
            <a:lvl1pPr marL="0" indent="0">
              <a:buFont typeface="Wingdings" panose="05000000000000000000" pitchFamily="2" charset="2"/>
              <a:buNone/>
              <a:defRPr sz="1400" b="1"/>
            </a:lvl1pPr>
          </a:lstStyle>
          <a:p>
            <a:pPr lvl="0"/>
            <a:r>
              <a:rPr kumimoji="1" lang="ja-JP" altLang="en-US"/>
              <a:t>名前（</a:t>
            </a:r>
            <a:r>
              <a:rPr kumimoji="1" lang="en-US" altLang="ja-JP"/>
              <a:t>Name)</a:t>
            </a:r>
            <a:endParaRPr kumimoji="1" lang="ja-JP" altLang="en-US"/>
          </a:p>
        </p:txBody>
      </p:sp>
      <p:sp>
        <p:nvSpPr>
          <p:cNvPr id="20" name="テキスト プレースホルダー 8">
            <a:extLst>
              <a:ext uri="{FF2B5EF4-FFF2-40B4-BE49-F238E27FC236}">
                <a16:creationId xmlns:a16="http://schemas.microsoft.com/office/drawing/2014/main" id="{89A8F39B-B164-4C11-B563-9C88CB1F720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856514" y="1487714"/>
            <a:ext cx="2393043" cy="293706"/>
          </a:xfrm>
          <a:prstGeom prst="rect">
            <a:avLst/>
          </a:prstGeom>
        </p:spPr>
        <p:txBody>
          <a:bodyPr anchor="ctr"/>
          <a:lstStyle>
            <a:lvl1pPr marL="0" indent="0">
              <a:buFont typeface="Wingdings" panose="05000000000000000000" pitchFamily="2" charset="2"/>
              <a:buNone/>
              <a:defRPr sz="1200"/>
            </a:lvl1pPr>
          </a:lstStyle>
          <a:p>
            <a:pPr lvl="0"/>
            <a:r>
              <a:rPr kumimoji="1" lang="ja-JP" altLang="en-US"/>
              <a:t>役職・ロール</a:t>
            </a:r>
          </a:p>
        </p:txBody>
      </p:sp>
      <p:sp>
        <p:nvSpPr>
          <p:cNvPr id="21" name="テキスト プレースホルダー 8">
            <a:extLst>
              <a:ext uri="{FF2B5EF4-FFF2-40B4-BE49-F238E27FC236}">
                <a16:creationId xmlns:a16="http://schemas.microsoft.com/office/drawing/2014/main" id="{866D777B-90AB-4CC8-A284-35ED696886A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856514" y="1781420"/>
            <a:ext cx="2393043" cy="852588"/>
          </a:xfrm>
          <a:prstGeom prst="rect">
            <a:avLst/>
          </a:prstGeom>
        </p:spPr>
        <p:txBody>
          <a:bodyPr anchor="t"/>
          <a:lstStyle>
            <a:lvl1pPr marL="180975" indent="-180975">
              <a:lnSpc>
                <a:spcPct val="90000"/>
              </a:lnSpc>
              <a:buFont typeface="Arial" panose="020B0604020202020204" pitchFamily="34" charset="0"/>
              <a:buChar char="•"/>
              <a:defRPr sz="1050"/>
            </a:lvl1pPr>
          </a:lstStyle>
          <a:p>
            <a:pPr lvl="0"/>
            <a:r>
              <a:rPr kumimoji="1" lang="ja-JP" altLang="en-US"/>
              <a:t>過去の経歴</a:t>
            </a:r>
          </a:p>
        </p:txBody>
      </p:sp>
    </p:spTree>
    <p:extLst>
      <p:ext uri="{BB962C8B-B14F-4D97-AF65-F5344CB8AC3E}">
        <p14:creationId xmlns:p14="http://schemas.microsoft.com/office/powerpoint/2010/main" val="383336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204A12F1-DE9E-4396-AFB9-9467EECB9CD1}"/>
              </a:ext>
            </a:extLst>
          </p:cNvPr>
          <p:cNvSpPr txBox="1">
            <a:spLocks/>
          </p:cNvSpPr>
          <p:nvPr userDrawn="1"/>
        </p:nvSpPr>
        <p:spPr>
          <a:xfrm>
            <a:off x="8370572" y="11977"/>
            <a:ext cx="725405" cy="470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068952F-5E95-44E1-9562-3F7BE09D45B9}" type="slidenum">
              <a:rPr lang="en-US" sz="1200" smtClean="0">
                <a:solidFill>
                  <a:schemeClr val="bg1"/>
                </a:solidFill>
              </a:rPr>
              <a:pPr algn="ctr"/>
              <a:t>‹#›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67123CA-43F5-41D7-BCF9-F597CBB673F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0101" y="292100"/>
            <a:ext cx="7543799" cy="42405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altLang="ja-JP"/>
              <a:t>Page title</a:t>
            </a:r>
            <a:r>
              <a:rPr lang="ja-JP" altLang="en-US"/>
              <a:t> </a:t>
            </a:r>
            <a:r>
              <a:rPr lang="en-US" altLang="ja-JP"/>
              <a:t>(28pt / 1line)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4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>
            <a:extLst>
              <a:ext uri="{FF2B5EF4-FFF2-40B4-BE49-F238E27FC236}">
                <a16:creationId xmlns:a16="http://schemas.microsoft.com/office/drawing/2014/main" id="{203484F8-659C-4A4A-B02C-8851D7A0E5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3916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think-cell スライド" r:id="rId4" imgW="592" imgH="595" progId="TCLayout.ActiveDocument.1">
                  <p:embed/>
                </p:oleObj>
              </mc:Choice>
              <mc:Fallback>
                <p:oleObj name="think-cell スライド" r:id="rId4" imgW="592" imgH="595" progId="TCLayout.ActiveDocument.1">
                  <p:embed/>
                  <p:pic>
                    <p:nvPicPr>
                      <p:cNvPr id="10" name="オブジェクト 9" hidden="1">
                        <a:extLst>
                          <a:ext uri="{FF2B5EF4-FFF2-40B4-BE49-F238E27FC236}">
                            <a16:creationId xmlns:a16="http://schemas.microsoft.com/office/drawing/2014/main" id="{203484F8-659C-4A4A-B02C-8851D7A0E5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00101" y="292100"/>
            <a:ext cx="7543799" cy="42405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altLang="ja-JP"/>
              <a:t>Page title</a:t>
            </a:r>
            <a:r>
              <a:rPr lang="ja-JP" altLang="en-US"/>
              <a:t> </a:t>
            </a:r>
            <a:r>
              <a:rPr lang="en-US" altLang="ja-JP"/>
              <a:t>(28pt / 1line)</a:t>
            </a:r>
            <a:endParaRPr lang="en-US"/>
          </a:p>
        </p:txBody>
      </p:sp>
      <p:sp>
        <p:nvSpPr>
          <p:cNvPr id="11" name="Rectangle 21">
            <a:extLst>
              <a:ext uri="{FF2B5EF4-FFF2-40B4-BE49-F238E27FC236}">
                <a16:creationId xmlns:a16="http://schemas.microsoft.com/office/drawing/2014/main" id="{33FDCBA4-0E41-4155-9120-5EE2ADE483C1}"/>
              </a:ext>
            </a:extLst>
          </p:cNvPr>
          <p:cNvSpPr/>
          <p:nvPr userDrawn="1"/>
        </p:nvSpPr>
        <p:spPr>
          <a:xfrm>
            <a:off x="8490958" y="-1"/>
            <a:ext cx="484632" cy="484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FF9AAB2D-99C4-442F-9889-757C8E8E2612}"/>
              </a:ext>
            </a:extLst>
          </p:cNvPr>
          <p:cNvSpPr/>
          <p:nvPr userDrawn="1"/>
        </p:nvSpPr>
        <p:spPr>
          <a:xfrm>
            <a:off x="8490958" y="505095"/>
            <a:ext cx="484632" cy="696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09F868E5-DFC1-4786-9ECC-0455240F7076}"/>
              </a:ext>
            </a:extLst>
          </p:cNvPr>
          <p:cNvSpPr txBox="1">
            <a:spLocks/>
          </p:cNvSpPr>
          <p:nvPr userDrawn="1"/>
        </p:nvSpPr>
        <p:spPr>
          <a:xfrm>
            <a:off x="8370572" y="11977"/>
            <a:ext cx="725405" cy="470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068952F-5E95-44E1-9562-3F7BE09D45B9}" type="slidenum">
              <a:rPr lang="en-US" sz="1200" smtClean="0">
                <a:solidFill>
                  <a:schemeClr val="bg1"/>
                </a:solidFill>
              </a:rPr>
              <a:pPr algn="ctr"/>
              <a:t>‹#›</a:t>
            </a:fld>
            <a:endParaRPr lang="en-US" sz="1400">
              <a:solidFill>
                <a:schemeClr val="bg1"/>
              </a:solidFill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B253D12-0664-4B23-BA0D-A1627A113CD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113074" y="4399675"/>
            <a:ext cx="2881399" cy="1261272"/>
          </a:xfrm>
          <a:prstGeom prst="rect">
            <a:avLst/>
          </a:prstGeom>
        </p:spPr>
      </p:pic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407744-3ECE-4CF2-B35F-4E8B134E55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1065" y="754743"/>
            <a:ext cx="4436869" cy="341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 b="0"/>
            </a:lvl1pPr>
          </a:lstStyle>
          <a:p>
            <a:pPr lvl="0"/>
            <a:r>
              <a:rPr kumimoji="1" lang="ja-JP" altLang="en-US"/>
              <a:t>クライアント名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969F2-6FA3-49DB-BCBC-466861C9AFD0}"/>
              </a:ext>
            </a:extLst>
          </p:cNvPr>
          <p:cNvSpPr txBox="1"/>
          <p:nvPr userDrawn="1"/>
        </p:nvSpPr>
        <p:spPr>
          <a:xfrm>
            <a:off x="800101" y="725231"/>
            <a:ext cx="7093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000" b="0"/>
              <a:t>宛先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BA7CF8F-2AF0-4628-AB55-E253FAA40AF4}"/>
              </a:ext>
            </a:extLst>
          </p:cNvPr>
          <p:cNvSpPr txBox="1"/>
          <p:nvPr userDrawn="1"/>
        </p:nvSpPr>
        <p:spPr>
          <a:xfrm>
            <a:off x="5989513" y="725231"/>
            <a:ext cx="70938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2000" b="0"/>
              <a:t>御中</a:t>
            </a:r>
          </a:p>
        </p:txBody>
      </p:sp>
      <p:sp>
        <p:nvSpPr>
          <p:cNvPr id="17" name="テキスト プレースホルダー 3">
            <a:extLst>
              <a:ext uri="{FF2B5EF4-FFF2-40B4-BE49-F238E27FC236}">
                <a16:creationId xmlns:a16="http://schemas.microsoft.com/office/drawing/2014/main" id="{3852AF7A-AD1F-4B5D-B2A4-8D2ED3C9EC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1065" y="1125341"/>
            <a:ext cx="4436869" cy="341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0"/>
            </a:lvl1pPr>
          </a:lstStyle>
          <a:p>
            <a:pPr lvl="0"/>
            <a:r>
              <a:rPr kumimoji="1" lang="ja-JP" altLang="en-US"/>
              <a:t>プロジェクト名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6204037-7099-47E7-A15F-45180BFDD759}"/>
              </a:ext>
            </a:extLst>
          </p:cNvPr>
          <p:cNvSpPr txBox="1"/>
          <p:nvPr userDrawn="1"/>
        </p:nvSpPr>
        <p:spPr>
          <a:xfrm>
            <a:off x="800101" y="1126607"/>
            <a:ext cx="70938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0"/>
              <a:t>件名</a:t>
            </a:r>
          </a:p>
        </p:txBody>
      </p:sp>
      <p:sp>
        <p:nvSpPr>
          <p:cNvPr id="21" name="図プレースホルダー 20">
            <a:extLst>
              <a:ext uri="{FF2B5EF4-FFF2-40B4-BE49-F238E27FC236}">
                <a16:creationId xmlns:a16="http://schemas.microsoft.com/office/drawing/2014/main" id="{A209D847-1EDA-4A07-AAC4-52C0346916D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0100" y="1562616"/>
            <a:ext cx="7543799" cy="23997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kumimoji="1" lang="en-US" altLang="ja-JP"/>
              <a:t>Quotation</a:t>
            </a:r>
            <a:r>
              <a:rPr kumimoji="1" lang="ja-JP" altLang="en-US"/>
              <a:t> </a:t>
            </a:r>
            <a:r>
              <a:rPr kumimoji="1" lang="en-US" altLang="ja-JP"/>
              <a:t>sheet</a:t>
            </a:r>
          </a:p>
          <a:p>
            <a:endParaRPr kumimoji="1" lang="en-US" altLang="ja-JP"/>
          </a:p>
          <a:p>
            <a:endParaRPr kumimoji="1" lang="ja-JP" altLang="en-US"/>
          </a:p>
        </p:txBody>
      </p:sp>
      <p:sp>
        <p:nvSpPr>
          <p:cNvPr id="22" name="テキスト プレースホルダー 3">
            <a:extLst>
              <a:ext uri="{FF2B5EF4-FFF2-40B4-BE49-F238E27FC236}">
                <a16:creationId xmlns:a16="http://schemas.microsoft.com/office/drawing/2014/main" id="{26222E5F-8970-4C6A-A4E1-87BBEEF1CA4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099" y="4058589"/>
            <a:ext cx="7543798" cy="917427"/>
          </a:xfrm>
          <a:prstGeom prst="rect">
            <a:avLst/>
          </a:prstGeom>
        </p:spPr>
        <p:txBody>
          <a:bodyPr anchor="ctr"/>
          <a:lstStyle>
            <a:lvl1pPr marL="180975" indent="-180975" algn="l"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kumimoji="1" lang="ja-JP" altLang="en-US"/>
              <a:t>支払い条件関係</a:t>
            </a:r>
          </a:p>
        </p:txBody>
      </p:sp>
    </p:spTree>
    <p:extLst>
      <p:ext uri="{BB962C8B-B14F-4D97-AF65-F5344CB8AC3E}">
        <p14:creationId xmlns:p14="http://schemas.microsoft.com/office/powerpoint/2010/main" val="255880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>
            <a:extLst>
              <a:ext uri="{FF2B5EF4-FFF2-40B4-BE49-F238E27FC236}">
                <a16:creationId xmlns:a16="http://schemas.microsoft.com/office/drawing/2014/main" id="{5A872B73-71AD-4C4A-842F-95934EF105C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2385252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スライド" r:id="rId8" imgW="592" imgH="595" progId="TCLayout.ActiveDocument.1">
                  <p:embed/>
                </p:oleObj>
              </mc:Choice>
              <mc:Fallback>
                <p:oleObj name="think-cell スライド" r:id="rId8" imgW="592" imgH="595" progId="TCLayout.ActiveDocument.1">
                  <p:embed/>
                  <p:pic>
                    <p:nvPicPr>
                      <p:cNvPr id="2" name="オブジェクト 1" hidden="1">
                        <a:extLst>
                          <a:ext uri="{FF2B5EF4-FFF2-40B4-BE49-F238E27FC236}">
                            <a16:creationId xmlns:a16="http://schemas.microsoft.com/office/drawing/2014/main" id="{5A872B73-71AD-4C4A-842F-95934EF105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図 6" descr="テキスト&#10;&#10;低い精度で自動的に生成された説明">
            <a:extLst>
              <a:ext uri="{FF2B5EF4-FFF2-40B4-BE49-F238E27FC236}">
                <a16:creationId xmlns:a16="http://schemas.microsoft.com/office/drawing/2014/main" id="{0406263E-04F2-449B-9AF7-1E312F2C011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44" y="5133820"/>
            <a:ext cx="2443610" cy="48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7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5" r:id="rId2"/>
    <p:sldLayoutId id="2147483782" r:id="rId3"/>
    <p:sldLayoutId id="214748378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4" userDrawn="1">
          <p15:clr>
            <a:srgbClr val="F26B43"/>
          </p15:clr>
        </p15:guide>
        <p15:guide id="2" pos="5256" userDrawn="1">
          <p15:clr>
            <a:srgbClr val="F26B43"/>
          </p15:clr>
        </p15:guide>
        <p15:guide id="3" orient="horz" pos="3160" userDrawn="1">
          <p15:clr>
            <a:srgbClr val="F26B43"/>
          </p15:clr>
        </p15:guide>
        <p15:guide id="4" orient="horz" pos="440" userDrawn="1">
          <p15:clr>
            <a:srgbClr val="F26B43"/>
          </p15:clr>
        </p15:guide>
        <p15:guide id="5" orient="horz" pos="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C4432EC3-BDF9-ECE5-D2CD-F05730B5CE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 sz="2400"/>
              <a:t>顧客プロファイル項目一覧</a:t>
            </a:r>
          </a:p>
        </p:txBody>
      </p:sp>
      <p:graphicFrame>
        <p:nvGraphicFramePr>
          <p:cNvPr id="6" name="表 11">
            <a:extLst>
              <a:ext uri="{FF2B5EF4-FFF2-40B4-BE49-F238E27FC236}">
                <a16:creationId xmlns:a16="http://schemas.microsoft.com/office/drawing/2014/main" id="{F2CF502B-63CA-A263-BF6E-CC138F702B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249798"/>
              </p:ext>
            </p:extLst>
          </p:nvPr>
        </p:nvGraphicFramePr>
        <p:xfrm>
          <a:off x="303190" y="957866"/>
          <a:ext cx="8575260" cy="402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">
                  <a:extLst>
                    <a:ext uri="{9D8B030D-6E8A-4147-A177-3AD203B41FA5}">
                      <a16:colId xmlns:a16="http://schemas.microsoft.com/office/drawing/2014/main" val="2320204692"/>
                    </a:ext>
                  </a:extLst>
                </a:gridCol>
                <a:gridCol w="1439305">
                  <a:extLst>
                    <a:ext uri="{9D8B030D-6E8A-4147-A177-3AD203B41FA5}">
                      <a16:colId xmlns:a16="http://schemas.microsoft.com/office/drawing/2014/main" val="2822504709"/>
                    </a:ext>
                  </a:extLst>
                </a:gridCol>
                <a:gridCol w="2576486">
                  <a:extLst>
                    <a:ext uri="{9D8B030D-6E8A-4147-A177-3AD203B41FA5}">
                      <a16:colId xmlns:a16="http://schemas.microsoft.com/office/drawing/2014/main" val="1502509345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951435501"/>
                    </a:ext>
                  </a:extLst>
                </a:gridCol>
                <a:gridCol w="3703320">
                  <a:extLst>
                    <a:ext uri="{9D8B030D-6E8A-4147-A177-3AD203B41FA5}">
                      <a16:colId xmlns:a16="http://schemas.microsoft.com/office/drawing/2014/main" val="2105927886"/>
                    </a:ext>
                  </a:extLst>
                </a:gridCol>
              </a:tblGrid>
              <a:tr h="502920">
                <a:tc gridSpan="3">
                  <a:txBody>
                    <a:bodyPr/>
                    <a:lstStyle/>
                    <a:p>
                      <a:pPr algn="l"/>
                      <a:r>
                        <a:rPr lang="en-US" altLang="ja-JP" sz="1600" kern="100" dirty="0">
                          <a:solidFill>
                            <a:schemeClr val="tx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1600" kern="100" dirty="0">
                          <a:solidFill>
                            <a:schemeClr val="tx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顧客名：</a:t>
                      </a:r>
                      <a:endParaRPr lang="ja-JP" sz="1600" kern="100" dirty="0">
                        <a:solidFill>
                          <a:schemeClr val="tx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ja-JP" sz="16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/>
                      <a:endParaRPr lang="ja-JP" sz="2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☑︎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コメント記入欄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762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事業分野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Industry</a:t>
                      </a:r>
                      <a:endParaRPr lang="ja-JP" alt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金融、法務、</a:t>
                      </a:r>
                      <a:r>
                        <a:rPr lang="en-US" alt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SaaS</a:t>
                      </a:r>
                      <a:r>
                        <a:rPr 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など、どの業界にあたるか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3548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２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地域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Geography</a:t>
                      </a:r>
                      <a:endParaRPr lang="ja-JP" alt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事業を展開している国や地域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28486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企業の規模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Size</a:t>
                      </a:r>
                      <a:endParaRPr lang="ja-JP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大手、ベンチャー、スタートアップなどの種別</a:t>
                      </a:r>
                      <a:r>
                        <a:rPr lang="en-US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/</a:t>
                      </a:r>
                      <a:br>
                        <a:rPr lang="en-US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</a:br>
                      <a:r>
                        <a:rPr 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従業員数</a:t>
                      </a:r>
                      <a:r>
                        <a:rPr lang="en-US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オフィスの拠点数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01442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４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予算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Budget</a:t>
                      </a:r>
                      <a:endParaRPr lang="ja-JP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月の予算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3788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意思決定者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Decision-Making Factors</a:t>
                      </a:r>
                      <a:endParaRPr lang="ja-JP" alt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商材購入の決裁者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57949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ペインポイント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Pain Point</a:t>
                      </a:r>
                      <a:endParaRPr lang="ja-JP" alt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顧客が抱える課題の本質的な原因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90759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７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事業目標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Business Objective</a:t>
                      </a:r>
                      <a:endParaRPr lang="ja-JP" alt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部門が掲げる短期・長期の目標、ありたい姿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81163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just"/>
                      <a:r>
                        <a:rPr lang="ja-JP" sz="1200" u="none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８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注目すべき属性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Notable Attributes</a:t>
                      </a:r>
                      <a:endParaRPr lang="ja-JP" alt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業界の動向など気をつけておきたい動き</a:t>
                      </a:r>
                      <a:r>
                        <a:rPr lang="en-US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034869"/>
                  </a:ext>
                </a:extLst>
              </a:tr>
            </a:tbl>
          </a:graphicData>
        </a:graphic>
      </p:graphicFrame>
      <p:pic>
        <p:nvPicPr>
          <p:cNvPr id="5" name="図 4" descr="テキスト&#10;&#10;低い精度で自動的に生成された説明">
            <a:extLst>
              <a:ext uri="{FF2B5EF4-FFF2-40B4-BE49-F238E27FC236}">
                <a16:creationId xmlns:a16="http://schemas.microsoft.com/office/drawing/2014/main" id="{AC53ABCD-B37E-B146-D29C-508A55447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44" y="5133820"/>
            <a:ext cx="2443610" cy="48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8588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ase theme">
  <a:themeElements>
    <a:clrScheme name="GIJ color">
      <a:dk1>
        <a:sysClr val="windowText" lastClr="000000"/>
      </a:dk1>
      <a:lt1>
        <a:sysClr val="window" lastClr="FFFFFF"/>
      </a:lt1>
      <a:dk2>
        <a:srgbClr val="322C4F"/>
      </a:dk2>
      <a:lt2>
        <a:srgbClr val="EA5245"/>
      </a:lt2>
      <a:accent1>
        <a:srgbClr val="CCD4F0"/>
      </a:accent1>
      <a:accent2>
        <a:srgbClr val="9FB3DE"/>
      </a:accent2>
      <a:accent3>
        <a:srgbClr val="69709F"/>
      </a:accent3>
      <a:accent4>
        <a:srgbClr val="322C5F"/>
      </a:accent4>
      <a:accent5>
        <a:srgbClr val="322C4F"/>
      </a:accent5>
      <a:accent6>
        <a:srgbClr val="EA93AF"/>
      </a:accent6>
      <a:hlink>
        <a:srgbClr val="FF6E7A"/>
      </a:hlink>
      <a:folHlink>
        <a:srgbClr val="8492BF"/>
      </a:folHlink>
    </a:clrScheme>
    <a:fontScheme name="GIJ ゴシックフォント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B4EFC80232AA14799D6379B7B7248DA" ma:contentTypeVersion="15" ma:contentTypeDescription="新しいドキュメントを作成します。" ma:contentTypeScope="" ma:versionID="0b612c9c4cee31b7b8bbdb3a30703e6f">
  <xsd:schema xmlns:xsd="http://www.w3.org/2001/XMLSchema" xmlns:xs="http://www.w3.org/2001/XMLSchema" xmlns:p="http://schemas.microsoft.com/office/2006/metadata/properties" xmlns:ns2="028f46bd-d684-49d4-a85a-d7706ff76f24" xmlns:ns3="28d67f17-4f95-4945-b2d0-64445c4fc04e" targetNamespace="http://schemas.microsoft.com/office/2006/metadata/properties" ma:root="true" ma:fieldsID="540c0c5641715f07789968ac19457fb5" ns2:_="" ns3:_="">
    <xsd:import namespace="028f46bd-d684-49d4-a85a-d7706ff76f24"/>
    <xsd:import namespace="28d67f17-4f95-4945-b2d0-64445c4fc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f46bd-d684-49d4-a85a-d7706ff76f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db685dc9-c076-45a3-8091-b4a8525117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d67f17-4f95-4945-b2d0-64445c4fc04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d102310-d90e-4625-9179-a89a35e2a435}" ma:internalName="TaxCatchAll" ma:showField="CatchAllData" ma:web="28d67f17-4f95-4945-b2d0-64445c4fc0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8d67f17-4f95-4945-b2d0-64445c4fc04e" xsi:nil="true"/>
    <lcf76f155ced4ddcb4097134ff3c332f xmlns="028f46bd-d684-49d4-a85a-d7706ff76f2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75DEBE5-446B-41A7-B68E-40C4E0B2D2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8f46bd-d684-49d4-a85a-d7706ff76f24"/>
    <ds:schemaRef ds:uri="28d67f17-4f95-4945-b2d0-64445c4fc0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609F3C-B3EF-47C8-B042-157AF502B4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4C7F03-170C-4852-8CF9-1F71A4CDEBD5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ab78e3fa-b563-4b45-b60c-e3a93e24f918"/>
    <ds:schemaRef ds:uri="http://schemas.microsoft.com/office/2006/metadata/properties"/>
    <ds:schemaRef ds:uri="28d67f17-4f95-4945-b2d0-64445c4fc04e"/>
    <ds:schemaRef ds:uri="028f46bd-d684-49d4-a85a-d7706ff76f2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117</Words>
  <Application>Microsoft Office PowerPoint</Application>
  <PresentationFormat>画面に合わせる (16:10)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Base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朱音 原</cp:lastModifiedBy>
  <cp:revision>34</cp:revision>
  <dcterms:created xsi:type="dcterms:W3CDTF">2015-06-06T03:33:14Z</dcterms:created>
  <dcterms:modified xsi:type="dcterms:W3CDTF">2022-06-13T04:04:30Z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0x010100DB4EFC80232AA14799D6379B7B7248DA</vt:lpwstr>
  </property>
</Properties>
</file>